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11" r:id="rId3"/>
    <p:sldId id="320" r:id="rId4"/>
    <p:sldId id="315" r:id="rId5"/>
    <p:sldId id="319" r:id="rId6"/>
    <p:sldId id="292" r:id="rId7"/>
    <p:sldId id="321" r:id="rId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itrio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667" autoAdjust="0"/>
  </p:normalViewPr>
  <p:slideViewPr>
    <p:cSldViewPr>
      <p:cViewPr varScale="1">
        <p:scale>
          <a:sx n="79" d="100"/>
          <a:sy n="79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1FDCB-D79F-440D-8B8D-52B29EFA12A1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E7A1E8-3D29-4BE3-9075-099301B347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53981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A1E8-3D29-4BE3-9075-099301B3475D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A1E8-3D29-4BE3-9075-099301B3475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D31-2C8B-4E4B-BF5F-95FA5EB9F995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DAE0-1146-4F30-9D37-13272082D74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2258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EED0-BEB6-4CDA-B9E7-C001932F63CD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3283-3F9E-4499-9778-AB09B000CEC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808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E49C-9058-40DA-914A-5DE9E2DBC0DD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3BAD-2A22-4103-BDD5-A88779371E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645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1A83-581F-4C73-94C7-88E8E2B88316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4C54-685D-40E1-9938-5E22C65E640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74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D65D-3585-4BE6-96F6-F33502EDD660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77F2-36E4-4165-988F-D2293CEC094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316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9CC6-2276-4DEB-B21D-CAFA3A236E69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A739-3A7F-45F5-AED8-C6151331911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929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6C7A-F05C-4C3C-ADB2-5DA34102180A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B0D2-2488-4E3F-9B37-98EEE793C5D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596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2905-BC42-401D-9372-AC14B3610C20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CBC1-3B23-4329-8F88-19D1C09F93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0287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0946-B702-48A9-B83C-FD86EC0E536E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6365-436E-451E-9C64-187ED8329A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4338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4CC3-4460-4D8C-8E45-7E2A064030F2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FA2D-6FF6-4CF0-A889-8717B0D2D90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2165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721E-6E77-4A51-9CEE-D17D8FB94BE7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1686-BCA5-464C-87DF-E1D5CF6C149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854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C3C90-ED91-49FF-8DA5-C3200AC63EFF}" type="datetimeFigureOut">
              <a:rPr lang="el-GR"/>
              <a:pPr>
                <a:defRPr/>
              </a:pPr>
              <a:t>13/11/2017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F339F-05AE-40C2-9955-2E660053321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quot;Vaccines do more harm than good.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8000" contrast="62000"/>
          </a:blip>
          <a:srcRect/>
          <a:stretch>
            <a:fillRect/>
          </a:stretch>
        </p:blipFill>
        <p:spPr bwMode="auto">
          <a:xfrm>
            <a:off x="-180528" y="-747464"/>
            <a:ext cx="9505056" cy="86409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Αποτέλεσμα εικόνας για πολιο 19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0420" name="AutoShape 4" descr="Αποτέλεσμα εικόνας για πολιο 19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0422" name="AutoShape 6" descr="Αποτέλεσμα εικόνας για πολιο 19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0424" name="Picture 8" descr="Αποτέλεσμα εικόνας για πολιο 1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" y="404664"/>
          <a:ext cx="9211634" cy="6453336"/>
        </p:xfrm>
        <a:graphic>
          <a:graphicData uri="http://schemas.openxmlformats.org/presentationml/2006/ole">
            <p:oleObj spid="_x0000_s31746" name="Έγγραφο" r:id="rId3" imgW="5409644" imgH="424032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044624" y="0"/>
            <a:ext cx="10297144" cy="6624073"/>
          </a:xfrm>
          <a:prstGeom prst="rect">
            <a:avLst/>
          </a:prstGeom>
        </p:spPr>
      </p:pic>
      <p:sp>
        <p:nvSpPr>
          <p:cNvPr id="3" name="2 - Βέλος προς τα κάτω"/>
          <p:cNvSpPr/>
          <p:nvPr/>
        </p:nvSpPr>
        <p:spPr>
          <a:xfrm>
            <a:off x="4572000" y="0"/>
            <a:ext cx="340616" cy="260648"/>
          </a:xfrm>
          <a:prstGeom prst="downArrow">
            <a:avLst>
              <a:gd name="adj1" fmla="val 332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Δεξιό βέλος"/>
          <p:cNvSpPr/>
          <p:nvPr/>
        </p:nvSpPr>
        <p:spPr>
          <a:xfrm>
            <a:off x="899592" y="263691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pmglobal.org/sites/default/files/Stages-Clinical-Trial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-171408"/>
          <a:ext cx="9144001" cy="7156142"/>
        </p:xfrm>
        <a:graphic>
          <a:graphicData uri="http://schemas.openxmlformats.org/drawingml/2006/table">
            <a:tbl>
              <a:tblPr/>
              <a:tblGrid>
                <a:gridCol w="3388178"/>
                <a:gridCol w="979715"/>
                <a:gridCol w="938893"/>
                <a:gridCol w="3837215"/>
              </a:tblGrid>
              <a:tr h="228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2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6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 Greek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Λοιμώδη νοσήματα 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2015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2016*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9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     Σύνολο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3.421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b="1">
                          <a:latin typeface="Arial Greek"/>
                          <a:ea typeface="Times New Roman"/>
                          <a:cs typeface="Times New Roman"/>
                        </a:rPr>
                        <a:t>4.780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Ανεμευλογιά με επιπλοκές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Γρίππη (επιβεβαιωμένη εργαστηριακά)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1495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2454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Διφθερίτιδα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Ερυθρά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Ερυθρά, συγγενής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Ηπατίτιδα A, οξεία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214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Ηπατίτιδα B, οξεία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Ηπατίτιδα C, οξεία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Ιλαρά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Κίτρινος Πυρετός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Κοκκύτης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85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9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Λύσσα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Μηνιγγίτιδα βακτηριακή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157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Μηνιγγιτιδοκοκκική νόσος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Παρωτίτιδα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Πολιομυελίτιδα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Τέτανος 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Τέτανος νεογνικός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latin typeface="Arial Greek"/>
                          <a:ea typeface="Times New Roman"/>
                          <a:cs typeface="Times New Roman"/>
                        </a:rPr>
                        <a:t>Φυματίωση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484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442</a:t>
                      </a:r>
                      <a:endParaRPr lang="el-G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48" marR="5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- Αριστερό βέλος"/>
          <p:cNvSpPr/>
          <p:nvPr/>
        </p:nvSpPr>
        <p:spPr>
          <a:xfrm>
            <a:off x="5580112" y="1268760"/>
            <a:ext cx="97840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ριστερό βέλος"/>
          <p:cNvSpPr/>
          <p:nvPr/>
        </p:nvSpPr>
        <p:spPr>
          <a:xfrm>
            <a:off x="5652120" y="2852936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ριστερό βέλος"/>
          <p:cNvSpPr/>
          <p:nvPr/>
        </p:nvSpPr>
        <p:spPr>
          <a:xfrm>
            <a:off x="5724128" y="4221088"/>
            <a:ext cx="97840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ριστερό βέλος"/>
          <p:cNvSpPr/>
          <p:nvPr/>
        </p:nvSpPr>
        <p:spPr>
          <a:xfrm>
            <a:off x="5652120" y="47971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ριστερό βέλος"/>
          <p:cNvSpPr/>
          <p:nvPr/>
        </p:nvSpPr>
        <p:spPr>
          <a:xfrm>
            <a:off x="5724128" y="6093296"/>
            <a:ext cx="97840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11537</TotalTime>
  <Words>92</Words>
  <Application>Microsoft Office PowerPoint</Application>
  <PresentationFormat>Προβολή στην οθόνη (4:3)</PresentationFormat>
  <Paragraphs>66</Paragraphs>
  <Slides>7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Θέμα του Office</vt:lpstr>
      <vt:lpstr>Έγγραφο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ΦΑΣΗ  ΙΙΙ  ΚΛΙΝΙΚΩΝ  ΔΟΚΙΜΩΝ</dc:title>
  <dc:creator>Dimitrios Papalambrou</dc:creator>
  <cp:lastModifiedBy>Dimitrios</cp:lastModifiedBy>
  <cp:revision>242</cp:revision>
  <dcterms:created xsi:type="dcterms:W3CDTF">2016-04-30T08:14:58Z</dcterms:created>
  <dcterms:modified xsi:type="dcterms:W3CDTF">2017-11-12T22:17:10Z</dcterms:modified>
</cp:coreProperties>
</file>